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Targed users were selected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 believe swipe connects the tasks, and it maximize the screen.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Button at bottom for a lot of apps has to categorize their function, and our tasks are interrelated.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000"/>
            </a:lvl1pPr>
            <a:lvl2pPr rtl="0" algn="ctr">
              <a:spcBef>
                <a:spcPts val="0"/>
              </a:spcBef>
              <a:buSzPct val="100000"/>
              <a:defRPr sz="4000"/>
            </a:lvl2pPr>
            <a:lvl3pPr rtl="0" algn="ctr">
              <a:spcBef>
                <a:spcPts val="0"/>
              </a:spcBef>
              <a:buSzPct val="100000"/>
              <a:defRPr sz="4000"/>
            </a:lvl3pPr>
            <a:lvl4pPr rtl="0" algn="ctr">
              <a:spcBef>
                <a:spcPts val="0"/>
              </a:spcBef>
              <a:buSzPct val="100000"/>
              <a:defRPr sz="4000"/>
            </a:lvl4pPr>
            <a:lvl5pPr rtl="0" algn="ctr">
              <a:spcBef>
                <a:spcPts val="0"/>
              </a:spcBef>
              <a:buSzPct val="100000"/>
              <a:defRPr sz="4000"/>
            </a:lvl5pPr>
            <a:lvl6pPr rtl="0" algn="ctr">
              <a:spcBef>
                <a:spcPts val="0"/>
              </a:spcBef>
              <a:buSzPct val="100000"/>
              <a:defRPr sz="4000"/>
            </a:lvl6pPr>
            <a:lvl7pPr rtl="0" algn="ctr">
              <a:spcBef>
                <a:spcPts val="0"/>
              </a:spcBef>
              <a:buSzPct val="100000"/>
              <a:defRPr sz="4000"/>
            </a:lvl7pPr>
            <a:lvl8pPr rtl="0" algn="ctr">
              <a:spcBef>
                <a:spcPts val="0"/>
              </a:spcBef>
              <a:buSzPct val="100000"/>
              <a:defRPr sz="4000"/>
            </a:lvl8pPr>
            <a:lvl9pPr rtl="0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800"/>
            </a:lvl1pPr>
            <a:lvl2pPr rtl="0" algn="ctr">
              <a:spcBef>
                <a:spcPts val="0"/>
              </a:spcBef>
              <a:buSzPct val="100000"/>
              <a:defRPr sz="3800"/>
            </a:lvl2pPr>
            <a:lvl3pPr rtl="0" algn="ctr">
              <a:spcBef>
                <a:spcPts val="0"/>
              </a:spcBef>
              <a:buSzPct val="100000"/>
              <a:defRPr sz="3800"/>
            </a:lvl3pPr>
            <a:lvl4pPr rtl="0" algn="ctr">
              <a:spcBef>
                <a:spcPts val="0"/>
              </a:spcBef>
              <a:buSzPct val="100000"/>
              <a:defRPr sz="3800"/>
            </a:lvl4pPr>
            <a:lvl5pPr rtl="0" algn="ctr">
              <a:spcBef>
                <a:spcPts val="0"/>
              </a:spcBef>
              <a:buSzPct val="100000"/>
              <a:defRPr sz="3800"/>
            </a:lvl5pPr>
            <a:lvl6pPr rtl="0" algn="ctr">
              <a:spcBef>
                <a:spcPts val="0"/>
              </a:spcBef>
              <a:buSzPct val="100000"/>
              <a:defRPr sz="3800"/>
            </a:lvl6pPr>
            <a:lvl7pPr rtl="0" algn="ctr">
              <a:spcBef>
                <a:spcPts val="0"/>
              </a:spcBef>
              <a:buSzPct val="100000"/>
              <a:defRPr sz="3800"/>
            </a:lvl7pPr>
            <a:lvl8pPr rtl="0" algn="ctr">
              <a:spcBef>
                <a:spcPts val="0"/>
              </a:spcBef>
              <a:buSzPct val="100000"/>
              <a:defRPr sz="3800"/>
            </a:lvl8pPr>
            <a:lvl9pPr rtl="0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01.jpg"/><Relationship Id="rId7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Relationship Id="rId4" Type="http://schemas.openxmlformats.org/officeDocument/2006/relationships/image" Target="../media/image33.pn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04.jpg"/><Relationship Id="rId6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jpg"/><Relationship Id="rId4" Type="http://schemas.openxmlformats.org/officeDocument/2006/relationships/image" Target="../media/image05.jp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8.jpg"/><Relationship Id="rId5" Type="http://schemas.openxmlformats.org/officeDocument/2006/relationships/image" Target="../media/image04.jpg"/><Relationship Id="rId6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Relationship Id="rId5" Type="http://schemas.openxmlformats.org/officeDocument/2006/relationships/image" Target="../media/image05.jpg"/><Relationship Id="rId6" Type="http://schemas.openxmlformats.org/officeDocument/2006/relationships/image" Target="../media/image04.jp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06.jpg"/><Relationship Id="rId5" Type="http://schemas.openxmlformats.org/officeDocument/2006/relationships/image" Target="../media/image07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Relationship Id="rId8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10.jpg"/><Relationship Id="rId10" Type="http://schemas.openxmlformats.org/officeDocument/2006/relationships/image" Target="../media/image04.jpg"/><Relationship Id="rId9" Type="http://schemas.openxmlformats.org/officeDocument/2006/relationships/image" Target="../media/image23.jpg"/><Relationship Id="rId5" Type="http://schemas.openxmlformats.org/officeDocument/2006/relationships/image" Target="../media/image16.jpg"/><Relationship Id="rId6" Type="http://schemas.openxmlformats.org/officeDocument/2006/relationships/image" Target="../media/image21.jpg"/><Relationship Id="rId7" Type="http://schemas.openxmlformats.org/officeDocument/2006/relationships/image" Target="../media/image19.jp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680301" y="12498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4500">
                <a:solidFill>
                  <a:schemeClr val="lt1"/>
                </a:solidFill>
              </a:rPr>
              <a:t>docket</a:t>
            </a:r>
            <a:br>
              <a:rPr lang="en" sz="36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>Assignment 5: Low-fi Prototyping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680300" y="3201625"/>
            <a:ext cx="5783400" cy="179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Irene Hsu, Ke Xu, Jessica Zhang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608" y="0"/>
            <a:ext cx="665438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Documentation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5915" l="3605" r="0" t="2079"/>
          <a:stretch/>
        </p:blipFill>
        <p:spPr>
          <a:xfrm>
            <a:off x="139200" y="64250"/>
            <a:ext cx="3724449" cy="47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2778" l="3605" r="0" t="5207"/>
          <a:stretch/>
        </p:blipFill>
        <p:spPr>
          <a:xfrm>
            <a:off x="3954575" y="64250"/>
            <a:ext cx="3724449" cy="47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 b="3201" l="0" r="3605" t="3740"/>
          <a:stretch/>
        </p:blipFill>
        <p:spPr>
          <a:xfrm>
            <a:off x="3954575" y="64250"/>
            <a:ext cx="3724449" cy="47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 b="3616" l="2056" r="3603" t="4370"/>
          <a:stretch/>
        </p:blipFill>
        <p:spPr>
          <a:xfrm>
            <a:off x="3954575" y="91025"/>
            <a:ext cx="3644974" cy="47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Method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78150" y="1471050"/>
            <a:ext cx="80778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Users who were working on their side projects were selected with diverse background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000"/>
              <a:t>(cs project vs. art project, student vs. working professionals)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The experience was conducted at various places but users all have a empty table with our prototype laid out in front of them, with the frame indicating the screen.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Roles: Irene - smartphone \Jessica - facilitator \Ke - document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Asked users to conduct different tasks and the subtasks</a:t>
            </a:r>
          </a:p>
          <a:p>
            <a:pPr indent="0" lvl="0" marL="91440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results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06675" y="1584675"/>
            <a:ext cx="76344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I wish...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Certain icon was not that obvious than we expected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81473" l="9816" r="75772" t="9991"/>
          <a:stretch/>
        </p:blipFill>
        <p:spPr>
          <a:xfrm>
            <a:off x="4732776" y="2668800"/>
            <a:ext cx="1477150" cy="11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Suggested UI Changes(on docket quicknote)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81473" l="9816" r="75772" t="9991"/>
          <a:stretch/>
        </p:blipFill>
        <p:spPr>
          <a:xfrm>
            <a:off x="1809675" y="1259825"/>
            <a:ext cx="1127475" cy="8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925" y="1079496"/>
            <a:ext cx="1069299" cy="10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3126525" y="1517575"/>
            <a:ext cx="1284899" cy="32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685275" y="2212050"/>
            <a:ext cx="6167399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Icon improvement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location of icon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098" y="1288150"/>
            <a:ext cx="2753724" cy="36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6515960" y="1471279"/>
            <a:ext cx="376925" cy="445325"/>
          </a:xfrm>
          <a:custGeom>
            <a:pathLst>
              <a:path extrusionOk="0" h="17813" w="15077">
                <a:moveTo>
                  <a:pt x="2332" y="15672"/>
                </a:moveTo>
                <a:cubicBezTo>
                  <a:pt x="6530" y="15672"/>
                  <a:pt x="12098" y="15377"/>
                  <a:pt x="14324" y="11817"/>
                </a:cubicBezTo>
                <a:cubicBezTo>
                  <a:pt x="16431" y="8444"/>
                  <a:pt x="13734" y="2158"/>
                  <a:pt x="10042" y="681"/>
                </a:cubicBezTo>
                <a:cubicBezTo>
                  <a:pt x="7468" y="-349"/>
                  <a:pt x="3330" y="18"/>
                  <a:pt x="1904" y="2395"/>
                </a:cubicBezTo>
                <a:cubicBezTo>
                  <a:pt x="-766" y="6843"/>
                  <a:pt x="-877" y="16172"/>
                  <a:pt x="4045" y="178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5" y="1905600"/>
            <a:ext cx="2176449" cy="28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type="title"/>
          </p:nvPr>
        </p:nvSpPr>
        <p:spPr>
          <a:xfrm>
            <a:off x="312950" y="21175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results</a:t>
            </a:r>
          </a:p>
        </p:txBody>
      </p:sp>
      <p:sp>
        <p:nvSpPr>
          <p:cNvPr id="185" name="Shape 185"/>
          <p:cNvSpPr/>
          <p:nvPr/>
        </p:nvSpPr>
        <p:spPr>
          <a:xfrm>
            <a:off x="2318075" y="3081325"/>
            <a:ext cx="578099" cy="3746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537799" y="2272400"/>
            <a:ext cx="2880550" cy="21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800" y="82474"/>
            <a:ext cx="1905899" cy="253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6875" y="2235149"/>
            <a:ext cx="1962774" cy="26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7773475" y="1691750"/>
            <a:ext cx="310500" cy="631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588900" y="951400"/>
            <a:ext cx="76344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 wish...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Users are expecting “back” / “return” button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1800"/>
              <a:t>when we thought they could swipe back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800"/>
              <a:t>(especially vertical swipe)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Suggested UI Changes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85275" y="2212050"/>
            <a:ext cx="6167399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include an explicit return button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800" y="82475"/>
            <a:ext cx="3212174" cy="42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5974875" y="3212200"/>
            <a:ext cx="877800" cy="5030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Return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results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06675" y="1584675"/>
            <a:ext cx="76344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 wish...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Users are expecting the “finish” button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when prompt something to enter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125" y="326250"/>
            <a:ext cx="3520249" cy="46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7604300" y="816900"/>
            <a:ext cx="736800" cy="2621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Finish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results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13950" y="1541850"/>
            <a:ext cx="6167399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“Explore” page seems overwhelming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74" y="401525"/>
            <a:ext cx="3260425" cy="43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Suggested UI Changes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87900" y="792350"/>
            <a:ext cx="57794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Instead of the stats, when user holds down on the icon, will be able to see a menu with the names of the different stages, which will be especially helpful if a project has many pages of stages.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225" y="1144125"/>
            <a:ext cx="2741075" cy="364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Experience results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38380" l="65516" r="22840" t="57247"/>
          <a:stretch/>
        </p:blipFill>
        <p:spPr>
          <a:xfrm>
            <a:off x="1177800" y="3025025"/>
            <a:ext cx="1402649" cy="7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3203" l="2885" r="3717" t="4994"/>
          <a:stretch/>
        </p:blipFill>
        <p:spPr>
          <a:xfrm>
            <a:off x="6060325" y="107075"/>
            <a:ext cx="2912825" cy="38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 b="17566" l="10644" r="13701" t="9785"/>
          <a:stretch/>
        </p:blipFill>
        <p:spPr>
          <a:xfrm>
            <a:off x="3661875" y="963550"/>
            <a:ext cx="3115800" cy="39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695950" y="1456175"/>
            <a:ext cx="6009299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 like...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Idea of quick note to myself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800"/>
              <a:t>vs. update of project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inspired by and like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Overview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87900" y="1293700"/>
            <a:ext cx="7958400" cy="36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“Bringing ideas to life”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	For people of all demographics and career paths, the bustle of everyday life leaves little time and energy for personal side projects. 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Docket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is a public platform that tracks the progress of projects and allows users to support one another’s projects for inspiration and motivation. Through documentation and social interaction, </a:t>
            </a: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docket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aims to keep users accountable for the success of their own and of others’ projects.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Summary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995775" y="1681050"/>
            <a:ext cx="6991800" cy="173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－We learned through practice and experiments that: when designing the interface, it is important to consider each step (exit, finish, icon)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rPr lang="en" sz="2000"/>
              <a:t>－wonder: will user figure out the subtasks that we designed for them by themselves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Value Proposition: “Ideas coming to life”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docket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 is a public platform that helps document the progress of projects. By updating a project docket, looking through others’ projects and interacting with users, anyone can keep track of his/her progress and stay motivated.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50100" y="55890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Selected Interface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&amp; Rationale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585253" y="584286"/>
            <a:ext cx="5142574" cy="39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4313" l="5249" r="7695" t="3724"/>
          <a:stretch/>
        </p:blipFill>
        <p:spPr>
          <a:xfrm>
            <a:off x="221850" y="1169900"/>
            <a:ext cx="5155749" cy="40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4700" l="0" r="6542" t="1841"/>
          <a:stretch/>
        </p:blipFill>
        <p:spPr>
          <a:xfrm>
            <a:off x="95773" y="991175"/>
            <a:ext cx="2962374" cy="39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825" y="991176"/>
            <a:ext cx="2962374" cy="394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9475" y="218049"/>
            <a:ext cx="2261399" cy="30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1053750" y="2141950"/>
            <a:ext cx="1011900" cy="3443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210225" y="2492550"/>
            <a:ext cx="786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swipe</a:t>
            </a:r>
          </a:p>
        </p:txBody>
      </p:sp>
      <p:sp>
        <p:nvSpPr>
          <p:cNvPr id="89" name="Shape 89"/>
          <p:cNvSpPr/>
          <p:nvPr/>
        </p:nvSpPr>
        <p:spPr>
          <a:xfrm>
            <a:off x="1105900" y="1804925"/>
            <a:ext cx="1011900" cy="3008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5875" y="991174"/>
            <a:ext cx="2962374" cy="394368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789475" y="3632100"/>
            <a:ext cx="2867399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 are interrelated</a:t>
            </a: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220975" y="21805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Selected Interface &amp; Rationale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Low-fi prototype Structure</a:t>
            </a:r>
          </a:p>
        </p:txBody>
      </p:sp>
      <p:sp>
        <p:nvSpPr>
          <p:cNvPr id="98" name="Shape 98"/>
          <p:cNvSpPr/>
          <p:nvPr/>
        </p:nvSpPr>
        <p:spPr>
          <a:xfrm>
            <a:off x="552950" y="1836225"/>
            <a:ext cx="1533600" cy="100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Feed\ Explore page to look for inspiration</a:t>
            </a:r>
          </a:p>
        </p:txBody>
      </p:sp>
      <p:sp>
        <p:nvSpPr>
          <p:cNvPr id="99" name="Shape 99"/>
          <p:cNvSpPr/>
          <p:nvPr/>
        </p:nvSpPr>
        <p:spPr>
          <a:xfrm>
            <a:off x="2347450" y="2170075"/>
            <a:ext cx="636299" cy="40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094525" y="1872625"/>
            <a:ext cx="1533600" cy="100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project page to manage and document my project</a:t>
            </a:r>
          </a:p>
        </p:txBody>
      </p:sp>
      <p:sp>
        <p:nvSpPr>
          <p:cNvPr id="101" name="Shape 101"/>
          <p:cNvSpPr/>
          <p:nvPr/>
        </p:nvSpPr>
        <p:spPr>
          <a:xfrm>
            <a:off x="5636100" y="1872625"/>
            <a:ext cx="1533600" cy="100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 comments to stay motivated</a:t>
            </a:r>
          </a:p>
        </p:txBody>
      </p:sp>
      <p:sp>
        <p:nvSpPr>
          <p:cNvPr id="102" name="Shape 102"/>
          <p:cNvSpPr/>
          <p:nvPr/>
        </p:nvSpPr>
        <p:spPr>
          <a:xfrm rot="5400000">
            <a:off x="3543175" y="3063224"/>
            <a:ext cx="636299" cy="40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094525" y="3658925"/>
            <a:ext cx="1533600" cy="100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 the project you were inspired by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04225" y="639850"/>
            <a:ext cx="3551099" cy="47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6187" l="0" r="3846" t="3347"/>
          <a:stretch/>
        </p:blipFill>
        <p:spPr>
          <a:xfrm>
            <a:off x="5293950" y="458025"/>
            <a:ext cx="2065875" cy="25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272" y="1836222"/>
            <a:ext cx="2303299" cy="306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2373" y="1385024"/>
            <a:ext cx="2460537" cy="327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b="1921" l="3138" r="0" t="4331"/>
          <a:stretch/>
        </p:blipFill>
        <p:spPr>
          <a:xfrm>
            <a:off x="7169691" y="568975"/>
            <a:ext cx="2008508" cy="25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87900" y="2438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Three Tasks &amp; Sub-Tasks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15350" y="10384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look for inspiration.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(navigate feed, like posts, being inspired by posts, check the posts they were inspired by, explore projects, look through trending projects, follow a project)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look for/give motivation.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(view the statistics on their own project, check the comments on a stage of their project, leave a comment on a stage of someone else’s comment)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document their project.</a:t>
            </a: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(add a quick note to themselves, create a new project, create a new stage on the project)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22833" t="0"/>
          <a:stretch/>
        </p:blipFill>
        <p:spPr>
          <a:xfrm rot="5400000">
            <a:off x="335235" y="-319562"/>
            <a:ext cx="56060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4051875" y="5642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Inspiration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744" y="116825"/>
            <a:ext cx="38636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469" y="0"/>
            <a:ext cx="38636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5" y="73675"/>
            <a:ext cx="3752959" cy="49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157600" y="1847925"/>
            <a:ext cx="2894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click to expand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click on the explore or swipe left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69" y="0"/>
            <a:ext cx="38636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364900" y="2155900"/>
            <a:ext cx="3802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scroll left and right to explore more projects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8">
            <a:alphaModFix/>
          </a:blip>
          <a:srcRect b="7084" l="3409" r="0" t="1857"/>
          <a:stretch/>
        </p:blipFill>
        <p:spPr>
          <a:xfrm>
            <a:off x="4466850" y="147350"/>
            <a:ext cx="3863649" cy="499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777"/>
            <a:ext cx="9144002" cy="470594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6239650" y="415550"/>
            <a:ext cx="25326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Motivation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6468" l="3956" r="0" t="2040"/>
          <a:stretch/>
        </p:blipFill>
        <p:spPr>
          <a:xfrm>
            <a:off x="361375" y="126225"/>
            <a:ext cx="3710700" cy="470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2719" y="0"/>
            <a:ext cx="38636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910150" y="548375"/>
            <a:ext cx="1964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or swipe to get to the detailed project page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3556123" y="641350"/>
            <a:ext cx="5139700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3553550" y="658200"/>
            <a:ext cx="5137474" cy="38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 b="0" l="0" r="2143" t="4406"/>
          <a:stretch/>
        </p:blipFill>
        <p:spPr>
          <a:xfrm rot="5400000">
            <a:off x="3585687" y="686513"/>
            <a:ext cx="5157200" cy="37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94144" y="6850"/>
            <a:ext cx="38636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144" y="6850"/>
            <a:ext cx="38636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2456" y="0"/>
            <a:ext cx="38636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488300" y="1434775"/>
            <a:ext cx="2869499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to expand the project detail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488300" y="1905900"/>
            <a:ext cx="6167399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or swipe to check comments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